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Lst>
  <p:sldSz cy="9903600" cx="6858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19">
          <p15:clr>
            <a:srgbClr val="A4A3A4"/>
          </p15:clr>
        </p15:guide>
        <p15:guide id="2" pos="2160">
          <p15:clr>
            <a:srgbClr val="A4A3A4"/>
          </p15:clr>
        </p15:guide>
      </p15:sldGuideLst>
    </p:ext>
    <p:ext uri="GoogleSlidesCustomDataVersion2">
      <go:slidesCustomData xmlns:go="http://customooxmlschemas.google.com/" r:id="rId7" roundtripDataSignature="AMtx7miNeHaPL/wgP/VugVj96Ybmv/44J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19" orient="horz"/>
        <p:guide pos="216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42074" y="685800"/>
            <a:ext cx="237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2:notes"/>
          <p:cNvSpPr/>
          <p:nvPr>
            <p:ph idx="2" type="sldImg"/>
          </p:nvPr>
        </p:nvSpPr>
        <p:spPr>
          <a:xfrm>
            <a:off x="2242074" y="685800"/>
            <a:ext cx="237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 name="Shape 9"/>
        <p:cNvGrpSpPr/>
        <p:nvPr/>
      </p:nvGrpSpPr>
      <p:grpSpPr>
        <a:xfrm>
          <a:off x="0" y="0"/>
          <a:ext cx="0" cy="0"/>
          <a:chOff x="0" y="0"/>
          <a:chExt cx="0" cy="0"/>
        </a:xfrm>
      </p:grpSpPr>
      <p:sp>
        <p:nvSpPr>
          <p:cNvPr id="10" name="Google Shape;10;p5"/>
          <p:cNvSpPr txBox="1"/>
          <p:nvPr>
            <p:ph type="title"/>
          </p:nvPr>
        </p:nvSpPr>
        <p:spPr>
          <a:xfrm>
            <a:off x="233775" y="856878"/>
            <a:ext cx="6390300" cy="1102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 name="Google Shape;11;p5"/>
          <p:cNvSpPr txBox="1"/>
          <p:nvPr>
            <p:ph idx="1" type="body"/>
          </p:nvPr>
        </p:nvSpPr>
        <p:spPr>
          <a:xfrm>
            <a:off x="233775" y="2219044"/>
            <a:ext cx="6390300" cy="65781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2" name="Google Shape;12;p5"/>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3"/>
          <p:cNvSpPr txBox="1"/>
          <p:nvPr>
            <p:ph hasCustomPrompt="1" type="title"/>
          </p:nvPr>
        </p:nvSpPr>
        <p:spPr>
          <a:xfrm>
            <a:off x="233775" y="2129799"/>
            <a:ext cx="6390300" cy="3780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3"/>
          <p:cNvSpPr txBox="1"/>
          <p:nvPr>
            <p:ph idx="1" type="body"/>
          </p:nvPr>
        </p:nvSpPr>
        <p:spPr>
          <a:xfrm>
            <a:off x="233775" y="6069481"/>
            <a:ext cx="6390300" cy="25047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7" name="Google Shape;47;p13"/>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4"/>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p4"/>
          <p:cNvSpPr txBox="1"/>
          <p:nvPr>
            <p:ph type="ctrTitle"/>
          </p:nvPr>
        </p:nvSpPr>
        <p:spPr>
          <a:xfrm>
            <a:off x="233781" y="1433649"/>
            <a:ext cx="6390300" cy="3952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5" name="Google Shape;15;p4"/>
          <p:cNvSpPr txBox="1"/>
          <p:nvPr>
            <p:ph idx="1" type="subTitle"/>
          </p:nvPr>
        </p:nvSpPr>
        <p:spPr>
          <a:xfrm>
            <a:off x="233775" y="5456992"/>
            <a:ext cx="6390300" cy="1526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6" name="Google Shape;16;p4"/>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6"/>
          <p:cNvSpPr txBox="1"/>
          <p:nvPr>
            <p:ph type="title"/>
          </p:nvPr>
        </p:nvSpPr>
        <p:spPr>
          <a:xfrm>
            <a:off x="233775" y="4141374"/>
            <a:ext cx="6390300" cy="1620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6"/>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7"/>
          <p:cNvSpPr txBox="1"/>
          <p:nvPr>
            <p:ph type="title"/>
          </p:nvPr>
        </p:nvSpPr>
        <p:spPr>
          <a:xfrm>
            <a:off x="233775" y="856878"/>
            <a:ext cx="6390300" cy="1102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7"/>
          <p:cNvSpPr txBox="1"/>
          <p:nvPr>
            <p:ph idx="1" type="body"/>
          </p:nvPr>
        </p:nvSpPr>
        <p:spPr>
          <a:xfrm>
            <a:off x="233775" y="2219044"/>
            <a:ext cx="3000000" cy="65781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3" name="Google Shape;23;p7"/>
          <p:cNvSpPr txBox="1"/>
          <p:nvPr>
            <p:ph idx="2" type="body"/>
          </p:nvPr>
        </p:nvSpPr>
        <p:spPr>
          <a:xfrm>
            <a:off x="3624300" y="2219044"/>
            <a:ext cx="3000000" cy="65781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4" name="Google Shape;24;p7"/>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8"/>
          <p:cNvSpPr txBox="1"/>
          <p:nvPr>
            <p:ph type="title"/>
          </p:nvPr>
        </p:nvSpPr>
        <p:spPr>
          <a:xfrm>
            <a:off x="233775" y="856878"/>
            <a:ext cx="6390300" cy="1102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8"/>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9"/>
          <p:cNvSpPr txBox="1"/>
          <p:nvPr>
            <p:ph type="title"/>
          </p:nvPr>
        </p:nvSpPr>
        <p:spPr>
          <a:xfrm>
            <a:off x="233775" y="1069785"/>
            <a:ext cx="2106000" cy="14550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9"/>
          <p:cNvSpPr txBox="1"/>
          <p:nvPr>
            <p:ph idx="1" type="body"/>
          </p:nvPr>
        </p:nvSpPr>
        <p:spPr>
          <a:xfrm>
            <a:off x="233775" y="2675618"/>
            <a:ext cx="2106000" cy="61218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1" name="Google Shape;31;p9"/>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10"/>
          <p:cNvSpPr txBox="1"/>
          <p:nvPr>
            <p:ph type="title"/>
          </p:nvPr>
        </p:nvSpPr>
        <p:spPr>
          <a:xfrm>
            <a:off x="367688" y="866746"/>
            <a:ext cx="4775700" cy="7876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10"/>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11"/>
          <p:cNvSpPr/>
          <p:nvPr/>
        </p:nvSpPr>
        <p:spPr>
          <a:xfrm>
            <a:off x="3429000" y="48"/>
            <a:ext cx="3429000" cy="99036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1"/>
          <p:cNvSpPr txBox="1"/>
          <p:nvPr>
            <p:ph type="title"/>
          </p:nvPr>
        </p:nvSpPr>
        <p:spPr>
          <a:xfrm>
            <a:off x="199125" y="2374428"/>
            <a:ext cx="3033900" cy="2854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11"/>
          <p:cNvSpPr txBox="1"/>
          <p:nvPr>
            <p:ph idx="1" type="subTitle"/>
          </p:nvPr>
        </p:nvSpPr>
        <p:spPr>
          <a:xfrm>
            <a:off x="199125" y="5397207"/>
            <a:ext cx="3033900" cy="2378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11"/>
          <p:cNvSpPr txBox="1"/>
          <p:nvPr>
            <p:ph idx="2" type="body"/>
          </p:nvPr>
        </p:nvSpPr>
        <p:spPr>
          <a:xfrm>
            <a:off x="3704625" y="1394418"/>
            <a:ext cx="2877600" cy="71148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chemeClr val="dk1"/>
              </a:buClr>
              <a:buSzPts val="1800"/>
              <a:buChar char="●"/>
              <a:defRPr>
                <a:solidFill>
                  <a:schemeClr val="dk1"/>
                </a:solidFill>
              </a:defRPr>
            </a:lvl1pPr>
            <a:lvl2pPr indent="-317500" lvl="1" marL="914400" algn="l">
              <a:lnSpc>
                <a:spcPct val="115000"/>
              </a:lnSpc>
              <a:spcBef>
                <a:spcPts val="1600"/>
              </a:spcBef>
              <a:spcAft>
                <a:spcPts val="0"/>
              </a:spcAft>
              <a:buClr>
                <a:schemeClr val="dk1"/>
              </a:buClr>
              <a:buSzPts val="1400"/>
              <a:buChar char="○"/>
              <a:defRPr>
                <a:solidFill>
                  <a:schemeClr val="dk1"/>
                </a:solidFill>
              </a:defRPr>
            </a:lvl2pPr>
            <a:lvl3pPr indent="-317500" lvl="2" marL="1371600" algn="l">
              <a:lnSpc>
                <a:spcPct val="115000"/>
              </a:lnSpc>
              <a:spcBef>
                <a:spcPts val="1600"/>
              </a:spcBef>
              <a:spcAft>
                <a:spcPts val="0"/>
              </a:spcAft>
              <a:buClr>
                <a:schemeClr val="dk1"/>
              </a:buClr>
              <a:buSzPts val="1400"/>
              <a:buChar char="■"/>
              <a:defRPr>
                <a:solidFill>
                  <a:schemeClr val="dk1"/>
                </a:solidFill>
              </a:defRPr>
            </a:lvl3pPr>
            <a:lvl4pPr indent="-317500" lvl="3" marL="1828800" algn="l">
              <a:lnSpc>
                <a:spcPct val="115000"/>
              </a:lnSpc>
              <a:spcBef>
                <a:spcPts val="1600"/>
              </a:spcBef>
              <a:spcAft>
                <a:spcPts val="0"/>
              </a:spcAft>
              <a:buClr>
                <a:schemeClr val="dk1"/>
              </a:buClr>
              <a:buSzPts val="1400"/>
              <a:buChar char="●"/>
              <a:defRPr>
                <a:solidFill>
                  <a:schemeClr val="dk1"/>
                </a:solidFill>
              </a:defRPr>
            </a:lvl4pPr>
            <a:lvl5pPr indent="-317500" lvl="4" marL="2286000" algn="l">
              <a:lnSpc>
                <a:spcPct val="115000"/>
              </a:lnSpc>
              <a:spcBef>
                <a:spcPts val="1600"/>
              </a:spcBef>
              <a:spcAft>
                <a:spcPts val="0"/>
              </a:spcAft>
              <a:buClr>
                <a:schemeClr val="dk1"/>
              </a:buClr>
              <a:buSzPts val="1400"/>
              <a:buChar char="○"/>
              <a:defRPr>
                <a:solidFill>
                  <a:schemeClr val="dk1"/>
                </a:solidFill>
              </a:defRPr>
            </a:lvl5pPr>
            <a:lvl6pPr indent="-317500" lvl="5" marL="2743200" algn="l">
              <a:lnSpc>
                <a:spcPct val="115000"/>
              </a:lnSpc>
              <a:spcBef>
                <a:spcPts val="1600"/>
              </a:spcBef>
              <a:spcAft>
                <a:spcPts val="0"/>
              </a:spcAft>
              <a:buClr>
                <a:schemeClr val="dk1"/>
              </a:buClr>
              <a:buSzPts val="1400"/>
              <a:buChar char="■"/>
              <a:defRPr>
                <a:solidFill>
                  <a:schemeClr val="dk1"/>
                </a:solidFill>
              </a:defRPr>
            </a:lvl6pPr>
            <a:lvl7pPr indent="-317500" lvl="6" marL="3200400" algn="l">
              <a:lnSpc>
                <a:spcPct val="115000"/>
              </a:lnSpc>
              <a:spcBef>
                <a:spcPts val="1600"/>
              </a:spcBef>
              <a:spcAft>
                <a:spcPts val="0"/>
              </a:spcAft>
              <a:buClr>
                <a:schemeClr val="dk1"/>
              </a:buClr>
              <a:buSzPts val="1400"/>
              <a:buChar char="●"/>
              <a:defRPr>
                <a:solidFill>
                  <a:schemeClr val="dk1"/>
                </a:solidFill>
              </a:defRPr>
            </a:lvl7pPr>
            <a:lvl8pPr indent="-317500" lvl="7" marL="3657600" algn="l">
              <a:lnSpc>
                <a:spcPct val="115000"/>
              </a:lnSpc>
              <a:spcBef>
                <a:spcPts val="1600"/>
              </a:spcBef>
              <a:spcAft>
                <a:spcPts val="0"/>
              </a:spcAft>
              <a:buClr>
                <a:schemeClr val="dk1"/>
              </a:buClr>
              <a:buSzPts val="1400"/>
              <a:buChar char="○"/>
              <a:defRPr>
                <a:solidFill>
                  <a:schemeClr val="dk1"/>
                </a:solidFill>
              </a:defRPr>
            </a:lvl8pPr>
            <a:lvl9pPr indent="-317500" lvl="8" marL="4114800" algn="l">
              <a:lnSpc>
                <a:spcPct val="115000"/>
              </a:lnSpc>
              <a:spcBef>
                <a:spcPts val="1600"/>
              </a:spcBef>
              <a:spcAft>
                <a:spcPts val="1600"/>
              </a:spcAft>
              <a:buClr>
                <a:schemeClr val="dk1"/>
              </a:buClr>
              <a:buSzPts val="1400"/>
              <a:buChar char="■"/>
              <a:defRPr>
                <a:solidFill>
                  <a:schemeClr val="dk1"/>
                </a:solidFill>
              </a:defRPr>
            </a:lvl9pPr>
          </a:lstStyle>
          <a:p/>
        </p:txBody>
      </p:sp>
      <p:sp>
        <p:nvSpPr>
          <p:cNvPr id="40" name="Google Shape;40;p11"/>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2"/>
          <p:cNvSpPr txBox="1"/>
          <p:nvPr>
            <p:ph idx="1" type="body"/>
          </p:nvPr>
        </p:nvSpPr>
        <p:spPr>
          <a:xfrm>
            <a:off x="233775" y="8145800"/>
            <a:ext cx="4499100" cy="11652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3" name="Google Shape;43;p12"/>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3"/>
          <p:cNvSpPr txBox="1"/>
          <p:nvPr>
            <p:ph type="title"/>
          </p:nvPr>
        </p:nvSpPr>
        <p:spPr>
          <a:xfrm>
            <a:off x="233775" y="856878"/>
            <a:ext cx="6390300" cy="11028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3"/>
          <p:cNvSpPr txBox="1"/>
          <p:nvPr>
            <p:ph idx="1" type="body"/>
          </p:nvPr>
        </p:nvSpPr>
        <p:spPr>
          <a:xfrm>
            <a:off x="233775" y="2219044"/>
            <a:ext cx="6390300" cy="65781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lt2"/>
              </a:buClr>
              <a:buSzPts val="1800"/>
              <a:buFont typeface="Arial"/>
              <a:buChar char="●"/>
              <a:defRPr b="0" i="0" sz="1800" u="none" cap="none" strike="noStrike">
                <a:solidFill>
                  <a:schemeClr val="lt2"/>
                </a:solidFill>
                <a:latin typeface="Arial"/>
                <a:ea typeface="Arial"/>
                <a:cs typeface="Arial"/>
                <a:sym typeface="Arial"/>
              </a:defRPr>
            </a:lvl1pPr>
            <a:lvl2pPr indent="-317500" lvl="1" marL="9144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2pPr>
            <a:lvl3pPr indent="-317500" lvl="2" marL="13716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3pPr>
            <a:lvl4pPr indent="-317500" lvl="3" marL="18288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4pPr>
            <a:lvl5pPr indent="-317500" lvl="4" marL="22860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5pPr>
            <a:lvl6pPr indent="-317500" lvl="5" marL="27432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6pPr>
            <a:lvl7pPr indent="-317500" lvl="6" marL="32004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7pPr>
            <a:lvl8pPr indent="-317500" lvl="7" marL="36576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8pPr>
            <a:lvl9pPr indent="-317500" lvl="8" marL="4114800" marR="0" rtl="0" algn="l">
              <a:lnSpc>
                <a:spcPct val="115000"/>
              </a:lnSpc>
              <a:spcBef>
                <a:spcPts val="1600"/>
              </a:spcBef>
              <a:spcAft>
                <a:spcPts val="1600"/>
              </a:spcAft>
              <a:buClr>
                <a:schemeClr val="lt2"/>
              </a:buClr>
              <a:buSzPts val="1400"/>
              <a:buFont typeface="Arial"/>
              <a:buChar char="■"/>
              <a:defRPr b="0" i="0" sz="1400" u="none" cap="none" strike="noStrike">
                <a:solidFill>
                  <a:schemeClr val="lt2"/>
                </a:solidFill>
                <a:latin typeface="Arial"/>
                <a:ea typeface="Arial"/>
                <a:cs typeface="Arial"/>
                <a:sym typeface="Arial"/>
              </a:defRPr>
            </a:lvl9pPr>
          </a:lstStyle>
          <a:p/>
        </p:txBody>
      </p:sp>
      <p:sp>
        <p:nvSpPr>
          <p:cNvPr id="8" name="Google Shape;8;p3"/>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2"/>
          <p:cNvSpPr txBox="1"/>
          <p:nvPr/>
        </p:nvSpPr>
        <p:spPr>
          <a:xfrm>
            <a:off x="664050" y="2479375"/>
            <a:ext cx="5729100" cy="6337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lang="nl" sz="3600"/>
              <a:t>Gods beloften</a:t>
            </a:r>
            <a:endParaRPr b="0" i="0" sz="3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0" i="0" sz="1100" u="none" cap="none" strike="noStrike">
              <a:solidFill>
                <a:srgbClr val="000000"/>
              </a:solidFill>
              <a:latin typeface="Arial"/>
              <a:ea typeface="Arial"/>
              <a:cs typeface="Arial"/>
              <a:sym typeface="Arial"/>
            </a:endParaRPr>
          </a:p>
          <a:p>
            <a:pPr indent="0" lvl="0" marL="0" rtl="0" algn="ctr">
              <a:lnSpc>
                <a:spcPct val="115000"/>
              </a:lnSpc>
              <a:spcBef>
                <a:spcPts val="0"/>
              </a:spcBef>
              <a:spcAft>
                <a:spcPts val="0"/>
              </a:spcAft>
              <a:buNone/>
            </a:pPr>
            <a:r>
              <a:rPr lang="nl" sz="1100">
                <a:solidFill>
                  <a:srgbClr val="F79646"/>
                </a:solidFill>
              </a:rPr>
              <a:t>Genesis 15:1-6</a:t>
            </a:r>
            <a:endParaRPr sz="1100">
              <a:solidFill>
                <a:srgbClr val="F79646"/>
              </a:solidFill>
            </a:endParaRPr>
          </a:p>
          <a:p>
            <a:pPr indent="0" lvl="0" marL="0" rtl="0" algn="ctr">
              <a:lnSpc>
                <a:spcPct val="115000"/>
              </a:lnSpc>
              <a:spcBef>
                <a:spcPts val="0"/>
              </a:spcBef>
              <a:spcAft>
                <a:spcPts val="0"/>
              </a:spcAft>
              <a:buNone/>
            </a:pPr>
            <a:r>
              <a:rPr i="1" lang="nl" sz="1100">
                <a:solidFill>
                  <a:srgbClr val="F79646"/>
                </a:solidFill>
              </a:rPr>
              <a:t>“Abram had een droom. In die droom zei de Heer: ‘Wees niet bang, Abram. Ik zal je beschermen. En ik zal je rijk maken.’ Abram zei: ‘Heer, mijn God, waarom wilt u mij rijk maken? U hebt me geen kinderen gegeven. … Maar de Heer zei: ‘Je zult een kind krijgen.’ Toen nam de Heer Abram mee naar buiten. ‘Kijk eens naar de hemel’, zei de Heer. ‘Tel de sterren eens, als je dat kunt. Zo veel nakomelingen zul je krijgen.’ Abram geloofde wat de Heer zei.</a:t>
            </a:r>
            <a:br>
              <a:rPr i="1" lang="nl" sz="1100">
                <a:solidFill>
                  <a:srgbClr val="F79646"/>
                </a:solidFill>
              </a:rPr>
            </a:br>
            <a:br>
              <a:rPr i="1" lang="nl" sz="1100">
                <a:solidFill>
                  <a:srgbClr val="F79646"/>
                </a:solidFill>
              </a:rPr>
            </a:br>
            <a:r>
              <a:rPr i="1" lang="nl" sz="1100">
                <a:solidFill>
                  <a:srgbClr val="F79646"/>
                </a:solidFill>
              </a:rPr>
              <a:t> </a:t>
            </a:r>
            <a:r>
              <a:rPr lang="nl" sz="1100">
                <a:solidFill>
                  <a:srgbClr val="F79646"/>
                </a:solidFill>
              </a:rPr>
              <a:t>Genesis 21:1-2</a:t>
            </a:r>
            <a:br>
              <a:rPr lang="nl" sz="1100">
                <a:solidFill>
                  <a:srgbClr val="F79646"/>
                </a:solidFill>
              </a:rPr>
            </a:br>
            <a:r>
              <a:rPr i="1" lang="nl" sz="1100">
                <a:solidFill>
                  <a:srgbClr val="F79646"/>
                </a:solidFill>
              </a:rPr>
              <a:t> “De Heer had beloofd dat hij aan Sara zou denken. En dat deed hij ook. Abraham was al oud. Maar de Heer zorgde ervoor dat Sara zwanger werd en dat Abraham en Sara een zoon kregen. Dat gebeurde een jaar nadat God het tegen Abraham gezegd had.”</a:t>
            </a:r>
            <a:br>
              <a:rPr i="1" lang="nl">
                <a:solidFill>
                  <a:srgbClr val="F79646"/>
                </a:solidFill>
                <a:latin typeface="Calibri"/>
                <a:ea typeface="Calibri"/>
                <a:cs typeface="Calibri"/>
                <a:sym typeface="Calibri"/>
              </a:rPr>
            </a:br>
            <a:endParaRPr i="1">
              <a:solidFill>
                <a:srgbClr val="F79646"/>
              </a:solidFill>
              <a:latin typeface="Calibri"/>
              <a:ea typeface="Calibri"/>
              <a:cs typeface="Calibri"/>
              <a:sym typeface="Calibri"/>
            </a:endParaRPr>
          </a:p>
          <a:p>
            <a:pPr indent="0" lvl="0" marL="0" rtl="0" algn="l">
              <a:lnSpc>
                <a:spcPct val="115000"/>
              </a:lnSpc>
              <a:spcBef>
                <a:spcPts val="0"/>
              </a:spcBef>
              <a:spcAft>
                <a:spcPts val="0"/>
              </a:spcAft>
              <a:buNone/>
            </a:pPr>
            <a:br>
              <a:rPr i="1" lang="nl">
                <a:solidFill>
                  <a:srgbClr val="F79646"/>
                </a:solidFill>
                <a:latin typeface="Calibri"/>
                <a:ea typeface="Calibri"/>
                <a:cs typeface="Calibri"/>
                <a:sym typeface="Calibri"/>
              </a:rPr>
            </a:br>
            <a:r>
              <a:rPr b="1" lang="nl" sz="1200"/>
              <a:t>Toelichting</a:t>
            </a:r>
            <a:br>
              <a:rPr lang="nl" sz="1200"/>
            </a:br>
            <a:r>
              <a:rPr lang="nl" sz="1200"/>
              <a:t>God belooft dingen aan Abraham die voor mensen onmogelijk waren. Lees maar eens in bovenstaande teksten... Abraham was al 99 jaar oud en Sara was 89 jaar toen God beloofde dat ze een zoon zouden krijgen. Toch geloofde Abraham. En God komt zijn beloften na. In de bijbel staan nog veel meer beloften, ook voor ons vandaag.</a:t>
            </a:r>
            <a:br>
              <a:rPr lang="nl" sz="1200"/>
            </a:br>
            <a:br>
              <a:rPr lang="nl" sz="1600">
                <a:latin typeface="Calibri"/>
                <a:ea typeface="Calibri"/>
                <a:cs typeface="Calibri"/>
                <a:sym typeface="Calibri"/>
              </a:rPr>
            </a:br>
            <a:r>
              <a:rPr b="1" lang="nl" sz="1200"/>
              <a:t>Opdracht</a:t>
            </a:r>
            <a:endParaRPr b="1" sz="1200"/>
          </a:p>
          <a:p>
            <a:pPr indent="-304800" lvl="0" marL="457200" rtl="0" algn="l">
              <a:lnSpc>
                <a:spcPct val="115000"/>
              </a:lnSpc>
              <a:spcBef>
                <a:spcPts val="0"/>
              </a:spcBef>
              <a:spcAft>
                <a:spcPts val="0"/>
              </a:spcAft>
              <a:buSzPts val="1200"/>
              <a:buChar char="●"/>
            </a:pPr>
            <a:r>
              <a:rPr lang="nl" sz="1200"/>
              <a:t>Hier in het zand liggen allemaal kaartjes met teksten.</a:t>
            </a:r>
            <a:endParaRPr sz="1200"/>
          </a:p>
          <a:p>
            <a:pPr indent="-304800" lvl="0" marL="457200" rtl="0" algn="l">
              <a:lnSpc>
                <a:spcPct val="115000"/>
              </a:lnSpc>
              <a:spcBef>
                <a:spcPts val="0"/>
              </a:spcBef>
              <a:spcAft>
                <a:spcPts val="0"/>
              </a:spcAft>
              <a:buSzPts val="1200"/>
              <a:buChar char="●"/>
            </a:pPr>
            <a:r>
              <a:rPr lang="nl" sz="1200"/>
              <a:t>Kies er één uit die jou aanspreekt.</a:t>
            </a:r>
            <a:endParaRPr sz="1200"/>
          </a:p>
          <a:p>
            <a:pPr indent="-304800" lvl="0" marL="457200" rtl="0" algn="l">
              <a:lnSpc>
                <a:spcPct val="115000"/>
              </a:lnSpc>
              <a:spcBef>
                <a:spcPts val="0"/>
              </a:spcBef>
              <a:spcAft>
                <a:spcPts val="0"/>
              </a:spcAft>
              <a:buSzPts val="1200"/>
              <a:buChar char="●"/>
            </a:pPr>
            <a:r>
              <a:rPr lang="nl" sz="1200"/>
              <a:t>Deze mag je versieren en meenemen.</a:t>
            </a:r>
            <a:endParaRPr sz="1200"/>
          </a:p>
          <a:p>
            <a:pPr indent="0" lvl="0" marL="0" marR="0" rtl="0" algn="l">
              <a:lnSpc>
                <a:spcPct val="100000"/>
              </a:lnSpc>
              <a:spcBef>
                <a:spcPts val="0"/>
              </a:spcBef>
              <a:spcAft>
                <a:spcPts val="0"/>
              </a:spcAft>
              <a:buClr>
                <a:srgbClr val="000000"/>
              </a:buClr>
              <a:buSzPts val="1600"/>
              <a:buFont typeface="Arial"/>
              <a:buNone/>
            </a:pPr>
            <a:r>
              <a:t/>
            </a:r>
            <a:endParaRPr b="0" i="1"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nl" sz="1200" u="none" cap="none" strike="noStrike">
                <a:solidFill>
                  <a:srgbClr val="000000"/>
                </a:solidFill>
                <a:latin typeface="Arial"/>
                <a:ea typeface="Arial"/>
                <a:cs typeface="Arial"/>
                <a:sym typeface="Arial"/>
              </a:rPr>
              <a:t>Om door te praten</a:t>
            </a:r>
            <a:endParaRPr b="1" i="0" sz="1200" u="none" cap="none" strike="noStrike">
              <a:solidFill>
                <a:srgbClr val="000000"/>
              </a:solidFill>
              <a:latin typeface="Arial"/>
              <a:ea typeface="Arial"/>
              <a:cs typeface="Arial"/>
              <a:sym typeface="Arial"/>
            </a:endParaRPr>
          </a:p>
          <a:p>
            <a:pPr indent="-298450" lvl="0" marL="457200" rtl="0" algn="l">
              <a:lnSpc>
                <a:spcPct val="115000"/>
              </a:lnSpc>
              <a:spcBef>
                <a:spcPts val="1200"/>
              </a:spcBef>
              <a:spcAft>
                <a:spcPts val="0"/>
              </a:spcAft>
              <a:buSzPts val="1100"/>
              <a:buChar char="●"/>
            </a:pPr>
            <a:r>
              <a:rPr lang="nl" sz="1200"/>
              <a:t>Welke tekst met een belofte spreekt jou aan, en waarom?</a:t>
            </a:r>
            <a:endParaRPr sz="1200"/>
          </a:p>
          <a:p>
            <a:pPr indent="0" lvl="0" marL="0" marR="0" rtl="0" algn="l">
              <a:lnSpc>
                <a:spcPct val="100000"/>
              </a:lnSpc>
              <a:spcBef>
                <a:spcPts val="1200"/>
              </a:spcBef>
              <a:spcAft>
                <a:spcPts val="0"/>
              </a:spcAft>
              <a:buClr>
                <a:srgbClr val="000000"/>
              </a:buClr>
              <a:buSzPts val="1600"/>
              <a:buFont typeface="Arial"/>
              <a:buNone/>
            </a:pPr>
            <a:r>
              <a:t/>
            </a:r>
            <a:endParaRPr b="1"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1" i="0" sz="1200" u="none" cap="none" strike="noStrike">
              <a:solidFill>
                <a:srgbClr val="000000"/>
              </a:solidFill>
              <a:latin typeface="Arial"/>
              <a:ea typeface="Arial"/>
              <a:cs typeface="Arial"/>
              <a:sym typeface="Arial"/>
            </a:endParaRPr>
          </a:p>
        </p:txBody>
      </p:sp>
      <p:pic>
        <p:nvPicPr>
          <p:cNvPr id="55" name="Google Shape;55;p2"/>
          <p:cNvPicPr preferRelativeResize="0"/>
          <p:nvPr/>
        </p:nvPicPr>
        <p:blipFill>
          <a:blip r:embed="rId4">
            <a:alphaModFix/>
          </a:blip>
          <a:stretch>
            <a:fillRect/>
          </a:stretch>
        </p:blipFill>
        <p:spPr>
          <a:xfrm>
            <a:off x="4878700" y="8087275"/>
            <a:ext cx="1514450" cy="8632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CE5CD"/>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